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9" r:id="rId2"/>
    <p:sldId id="274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CB643-4622-3D27-E41E-8DCB74E69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DC1141-8156-7BE6-B7CE-D5DDE060317E}"/>
              </a:ext>
            </a:extLst>
          </p:cNvPr>
          <p:cNvSpPr/>
          <p:nvPr/>
        </p:nvSpPr>
        <p:spPr>
          <a:xfrm>
            <a:off x="589692" y="913257"/>
            <a:ext cx="7964616" cy="440120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Welcome to the Math Explorer Club!</a:t>
            </a:r>
          </a:p>
          <a:p>
            <a:pPr algn="ctr"/>
            <a:endParaRPr lang="en-US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October 2025 – March 2026</a:t>
            </a:r>
          </a:p>
          <a:p>
            <a:pPr algn="ctr"/>
            <a:r>
              <a:rPr 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1h of fun for 12 weeks: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10 weeks of exploring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2 weeks practice tests</a:t>
            </a:r>
          </a:p>
          <a:p>
            <a:pPr algn="ctr"/>
            <a:endParaRPr lang="en-US" sz="32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Math Kangaroo Competition:</a:t>
            </a:r>
          </a:p>
          <a:p>
            <a:pPr algn="ctr"/>
            <a:r>
              <a:rPr lang="en-US" sz="32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March 19</a:t>
            </a:r>
            <a:r>
              <a:rPr lang="en-US" sz="3200" b="1" baseline="300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</a:t>
            </a:r>
            <a:r>
              <a:rPr lang="en-US" sz="32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, 2026</a:t>
            </a:r>
          </a:p>
        </p:txBody>
      </p:sp>
    </p:spTree>
    <p:extLst>
      <p:ext uri="{BB962C8B-B14F-4D97-AF65-F5344CB8AC3E}">
        <p14:creationId xmlns:p14="http://schemas.microsoft.com/office/powerpoint/2010/main" val="152398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911"/>
            <a:ext cx="9144000" cy="51421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911"/>
            <a:ext cx="9144000" cy="51421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911"/>
            <a:ext cx="9144000" cy="51421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911"/>
            <a:ext cx="9144000" cy="51421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911"/>
            <a:ext cx="9144000" cy="51421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911"/>
            <a:ext cx="9144000" cy="514217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911"/>
            <a:ext cx="9144000" cy="51421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0E8B4C-EBAF-DD27-79FD-45F9D409C44F}"/>
              </a:ext>
            </a:extLst>
          </p:cNvPr>
          <p:cNvSpPr/>
          <p:nvPr/>
        </p:nvSpPr>
        <p:spPr>
          <a:xfrm>
            <a:off x="948095" y="2090172"/>
            <a:ext cx="748557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Lesson 1: Introduction to </a:t>
            </a:r>
          </a:p>
          <a:p>
            <a:pPr algn="ctr"/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Problem Solving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911"/>
            <a:ext cx="9144000" cy="51421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911"/>
            <a:ext cx="9144000" cy="51421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911"/>
            <a:ext cx="9144000" cy="51421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911"/>
            <a:ext cx="9144000" cy="51421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911"/>
            <a:ext cx="9144000" cy="51421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911"/>
            <a:ext cx="9144000" cy="51421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911"/>
            <a:ext cx="9144000" cy="51421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43</Words>
  <Application>Microsoft Office PowerPoint</Application>
  <PresentationFormat>On-screen Show (4:3)</PresentationFormat>
  <Paragraphs>11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Andra Florea</dc:creator>
  <cp:keywords/>
  <dc:description>generated using python-pptx</dc:description>
  <cp:lastModifiedBy>Andra Florea</cp:lastModifiedBy>
  <cp:revision>2</cp:revision>
  <dcterms:created xsi:type="dcterms:W3CDTF">2013-01-27T09:14:16Z</dcterms:created>
  <dcterms:modified xsi:type="dcterms:W3CDTF">2025-10-23T12:46:51Z</dcterms:modified>
  <cp:category/>
</cp:coreProperties>
</file>